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416"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2017/5/2</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2017/5/2</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1596</Words>
  <Application>Microsoft Office PowerPoint</Application>
  <PresentationFormat>ユーザー設定</PresentationFormat>
  <Paragraphs>121</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oj001661</cp:lastModifiedBy>
  <cp:revision>221</cp:revision>
  <cp:lastPrinted>2017-03-30T02:12:08Z</cp:lastPrinted>
  <dcterms:created xsi:type="dcterms:W3CDTF">2017-02-15T01:00:51Z</dcterms:created>
  <dcterms:modified xsi:type="dcterms:W3CDTF">2017-05-02T13:46:56Z</dcterms:modified>
</cp:coreProperties>
</file>